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6237" autoAdjust="0"/>
  </p:normalViewPr>
  <p:slideViewPr>
    <p:cSldViewPr>
      <p:cViewPr varScale="1">
        <p:scale>
          <a:sx n="70" d="100"/>
          <a:sy n="70" d="100"/>
        </p:scale>
        <p:origin x="-13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C57E2-9E96-47F3-83F7-1F5987A86A2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1F6DE-733F-4F42-BC6A-B13579F343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1F6DE-733F-4F42-BC6A-B13579F3439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1F6DE-733F-4F42-BC6A-B13579F3439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кеты для презинтаций\Buket_tylpanov_slide_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1000108"/>
            <a:ext cx="7215238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Родительское собрание в старшей группе.</a:t>
            </a:r>
            <a:endParaRPr lang="ru-RU" sz="54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3571876"/>
            <a:ext cx="5972204" cy="175260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Тема собрания: «Начало учебного года- начало нового этапа в жизни детей.»(Как мы повзрослели…)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группа собрание\20171012_100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57158" y="1500174"/>
            <a:ext cx="8572560" cy="4929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группа собрание\20171012_1009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4282" y="214290"/>
            <a:ext cx="8572560" cy="4597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1266" name="Picture 2" descr="C:\Users\user\Desktop\группа собрание\20171012_101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85720" y="285728"/>
            <a:ext cx="8358246" cy="5000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Работа индивидуальная с </a:t>
            </a:r>
            <a:r>
              <a:rPr lang="ru-RU" b="1" i="1" dirty="0" err="1" smtClean="0"/>
              <a:t>Данилом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 descr="C:\Users\user\Desktop\группа собрание\20171012_1010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57157" y="1500174"/>
            <a:ext cx="8215369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C000"/>
                </a:solidFill>
              </a:rPr>
              <a:t>На занятии физкультурой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 descr="C:\Users\user\Desktop\группа собрание\20171012_1049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0034" y="1643049"/>
            <a:ext cx="8429684" cy="5026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прогулке.</a:t>
            </a:r>
            <a:endParaRPr lang="ru-RU" dirty="0"/>
          </a:p>
        </p:txBody>
      </p:sp>
      <p:pic>
        <p:nvPicPr>
          <p:cNvPr id="1026" name="Picture 2" descr="C:\Users\user\Desktop\группа собрание\20171003_1051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0034" y="1500172"/>
            <a:ext cx="8215368" cy="5126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Свободные игры детей.</a:t>
            </a:r>
            <a:endParaRPr lang="ru-RU" dirty="0"/>
          </a:p>
        </p:txBody>
      </p:sp>
      <p:pic>
        <p:nvPicPr>
          <p:cNvPr id="2050" name="Picture 2" descr="C:\Users\user\Desktop\группа собрание\20171003_1054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0032" y="1428736"/>
            <a:ext cx="8350121" cy="4940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Художественное творчество.</a:t>
            </a:r>
            <a:endParaRPr lang="ru-RU" dirty="0"/>
          </a:p>
        </p:txBody>
      </p:sp>
      <p:pic>
        <p:nvPicPr>
          <p:cNvPr id="3074" name="Picture 2" descr="C:\Users\user\Desktop\группа собрание\20171003_1102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57158" y="1357298"/>
            <a:ext cx="8322875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Покатаемся…</a:t>
            </a:r>
            <a:endParaRPr lang="ru-RU" dirty="0"/>
          </a:p>
        </p:txBody>
      </p:sp>
      <p:pic>
        <p:nvPicPr>
          <p:cNvPr id="1026" name="Picture 2" descr="C:\Users\user\Desktop\группа собрание\20171003_1103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4282" y="1571612"/>
            <a:ext cx="8715405" cy="5088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уединения.</a:t>
            </a:r>
            <a:endParaRPr lang="ru-RU" dirty="0"/>
          </a:p>
        </p:txBody>
      </p:sp>
      <p:pic>
        <p:nvPicPr>
          <p:cNvPr id="2050" name="Picture 2" descr="C:\Users\user\Desktop\группа собрание\20171003_1105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1849554" y="-79256"/>
            <a:ext cx="5444860" cy="842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акеты для презинтаций\02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Утренний приём детей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C:\Users\user\Desktop\группа собрание\20171012_0843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71472" y="1214422"/>
            <a:ext cx="8001024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Изучаем буквы.</a:t>
            </a:r>
            <a:endParaRPr lang="ru-RU" dirty="0"/>
          </a:p>
        </p:txBody>
      </p:sp>
      <p:pic>
        <p:nvPicPr>
          <p:cNvPr id="5122" name="Picture 2" descr="C:\Users\user\Desktop\группа собрание\20171003_1108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0034" y="1428736"/>
            <a:ext cx="8143932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Уединилась.</a:t>
            </a:r>
            <a:endParaRPr lang="ru-RU" dirty="0"/>
          </a:p>
        </p:txBody>
      </p:sp>
      <p:pic>
        <p:nvPicPr>
          <p:cNvPr id="6146" name="Picture 2" descr="C:\Users\user\Desktop\группа собрание\20171003_1111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627397" y="-270133"/>
            <a:ext cx="5929355" cy="7898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Покатаемся.</a:t>
            </a:r>
            <a:endParaRPr lang="ru-RU" dirty="0"/>
          </a:p>
        </p:txBody>
      </p:sp>
      <p:pic>
        <p:nvPicPr>
          <p:cNvPr id="7170" name="Picture 2" descr="C:\Users\user\Desktop\группа собрание\20171003_11193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14282" y="1214422"/>
            <a:ext cx="8929718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err="1" smtClean="0"/>
              <a:t>Кольцеброс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 descr="C:\Users\user\Desktop\группа собрание\20171003_11251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21583" y="678625"/>
            <a:ext cx="6072206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музыкальном занятии.</a:t>
            </a:r>
            <a:endParaRPr lang="ru-RU" dirty="0"/>
          </a:p>
        </p:txBody>
      </p:sp>
      <p:pic>
        <p:nvPicPr>
          <p:cNvPr id="9218" name="Picture 2" descr="C:\Users\user\Desktop\группа собрание\20171004_1022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0033" y="1600197"/>
            <a:ext cx="8358245" cy="48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/>
          <a:lstStyle/>
          <a:p>
            <a:r>
              <a:rPr lang="ru-RU" dirty="0" smtClean="0"/>
              <a:t>Играем в футбол.</a:t>
            </a:r>
            <a:endParaRPr lang="ru-RU" dirty="0"/>
          </a:p>
        </p:txBody>
      </p:sp>
      <p:pic>
        <p:nvPicPr>
          <p:cNvPr id="10242" name="Picture 2" descr="C:\Users\user\Desktop\группа собрание\20171009_1121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14546" y="1000108"/>
            <a:ext cx="5000660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снежок.</a:t>
            </a:r>
            <a:endParaRPr lang="ru-RU" dirty="0"/>
          </a:p>
        </p:txBody>
      </p:sp>
      <p:pic>
        <p:nvPicPr>
          <p:cNvPr id="11266" name="Picture 2" descr="C:\Users\user\Desktop\группа собрание\20171012_1119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57158" y="1428736"/>
            <a:ext cx="8501122" cy="5088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Играем в подвижные игры.</a:t>
            </a:r>
            <a:endParaRPr lang="ru-RU" dirty="0"/>
          </a:p>
        </p:txBody>
      </p:sp>
      <p:pic>
        <p:nvPicPr>
          <p:cNvPr id="12290" name="Picture 2" descr="C:\Users\user\Desktop\группа собрание\20171012_1128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макеты для презинтаций\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Взаимодействие д.сада с родителями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3314" name="Picture 2" descr="C:\Users\user\Desktop\группа собрание\20171002_1719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28594" y="1387338"/>
            <a:ext cx="8358245" cy="5184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макеты для презинтаций\img20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акеты для презинтаций\assess_powerpoint_demon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8229600" cy="1143000"/>
          </a:xfrm>
        </p:spPr>
        <p:txBody>
          <a:bodyPr/>
          <a:lstStyle/>
          <a:p>
            <a:r>
              <a:rPr lang="ru-RU" b="1" i="1" dirty="0" smtClean="0"/>
              <a:t>Утренняя разминка.</a:t>
            </a:r>
            <a:endParaRPr lang="ru-RU" b="1" i="1" dirty="0"/>
          </a:p>
        </p:txBody>
      </p:sp>
      <p:pic>
        <p:nvPicPr>
          <p:cNvPr id="1026" name="Picture 2" descr="C:\Users\user\Desktop\группа собрание\20171012_1515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285852" y="1285860"/>
            <a:ext cx="6858048" cy="458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макеты для презинтаций\01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Развитие речи: «Составление рассказа по картине.</a:t>
            </a:r>
            <a:endParaRPr lang="ru-RU" b="1" i="1" dirty="0"/>
          </a:p>
        </p:txBody>
      </p:sp>
      <p:pic>
        <p:nvPicPr>
          <p:cNvPr id="3074" name="Picture 2" descr="C:\Users\user\Desktop\группа собрание\20171012_0921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1500174"/>
            <a:ext cx="7358114" cy="4401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макеты для презинтаций\0005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8763" cy="6858000"/>
          </a:xfrm>
          <a:prstGeom prst="rect">
            <a:avLst/>
          </a:prstGeom>
          <a:noFill/>
        </p:spPr>
      </p:pic>
      <p:pic>
        <p:nvPicPr>
          <p:cNvPr id="4098" name="Picture 2" descr="C:\Users\user\Desktop\группа собрание\20171012_0928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30262" y="-29954"/>
            <a:ext cx="5012238" cy="7215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макеты для презинтаций\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группа собрание\20171012_0933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142852"/>
            <a:ext cx="5715043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макеты для презинтаций\LTd57zgp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/>
              <a:t>Рисование.</a:t>
            </a:r>
            <a:endParaRPr lang="ru-RU" dirty="0"/>
          </a:p>
        </p:txBody>
      </p:sp>
      <p:pic>
        <p:nvPicPr>
          <p:cNvPr id="6146" name="Picture 2" descr="C:\Users\user\Desktop\группа собрание\20171012_0959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285852" y="1142984"/>
            <a:ext cx="7643866" cy="4657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макеты для презинтаций\setka-zanyatij-vo-vtoroj-mladshej-gruppe-po_5509aa246b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Индивидуальный показ при затруднении в работе.</a:t>
            </a:r>
            <a:endParaRPr lang="ru-RU" i="1" dirty="0">
              <a:ln w="18000">
                <a:solidFill>
                  <a:schemeClr val="tx1"/>
                </a:solidFill>
                <a:prstDash val="solid"/>
                <a:miter lim="800000"/>
              </a:ln>
            </a:endParaRPr>
          </a:p>
        </p:txBody>
      </p:sp>
      <p:pic>
        <p:nvPicPr>
          <p:cNvPr id="7170" name="Picture 2" descr="C:\Users\user\Desktop\группа собрание\20171012_100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00244" y="1285848"/>
            <a:ext cx="5286388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Рисуем птиц.</a:t>
            </a:r>
            <a:endParaRPr lang="ru-RU" dirty="0"/>
          </a:p>
        </p:txBody>
      </p:sp>
      <p:pic>
        <p:nvPicPr>
          <p:cNvPr id="8194" name="Picture 2" descr="C:\Users\user\Desktop\группа собрание\20171012_100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0034" y="1428736"/>
            <a:ext cx="8215370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108</Words>
  <Application>Microsoft Office PowerPoint</Application>
  <PresentationFormat>Экран (4:3)</PresentationFormat>
  <Paragraphs>26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Родительское собрание в старшей группе.</vt:lpstr>
      <vt:lpstr>Утренний приём детей.</vt:lpstr>
      <vt:lpstr>Утренняя разминка.</vt:lpstr>
      <vt:lpstr>Развитие речи: «Составление рассказа по картине.</vt:lpstr>
      <vt:lpstr>Слайд 5</vt:lpstr>
      <vt:lpstr>Слайд 6</vt:lpstr>
      <vt:lpstr>Рисование.</vt:lpstr>
      <vt:lpstr>Индивидуальный показ при затруднении в работе.</vt:lpstr>
      <vt:lpstr>Рисуем птиц.</vt:lpstr>
      <vt:lpstr>Слайд 10</vt:lpstr>
      <vt:lpstr>Слайд 11</vt:lpstr>
      <vt:lpstr>Слайд 12</vt:lpstr>
      <vt:lpstr>Работа индивидуальная с Данилом.</vt:lpstr>
      <vt:lpstr>На занятии физкультурой.</vt:lpstr>
      <vt:lpstr>На прогулке.</vt:lpstr>
      <vt:lpstr>Свободные игры детей.</vt:lpstr>
      <vt:lpstr>Художественное творчество.</vt:lpstr>
      <vt:lpstr>Покатаемся…</vt:lpstr>
      <vt:lpstr>Уголок уединения.</vt:lpstr>
      <vt:lpstr>Изучаем буквы.</vt:lpstr>
      <vt:lpstr>Уединилась.</vt:lpstr>
      <vt:lpstr>Покатаемся.</vt:lpstr>
      <vt:lpstr>Кольцеброс.</vt:lpstr>
      <vt:lpstr>На музыкальном занятии.</vt:lpstr>
      <vt:lpstr>Играем в футбол.</vt:lpstr>
      <vt:lpstr>Первый снежок.</vt:lpstr>
      <vt:lpstr>Играем в подвижные игры.</vt:lpstr>
      <vt:lpstr>Взаимодействие д.сада с родителями.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в старшей группе.</dc:title>
  <dc:creator>user</dc:creator>
  <cp:lastModifiedBy>user</cp:lastModifiedBy>
  <cp:revision>59</cp:revision>
  <dcterms:created xsi:type="dcterms:W3CDTF">2017-10-12T13:11:57Z</dcterms:created>
  <dcterms:modified xsi:type="dcterms:W3CDTF">2017-10-13T07:27:07Z</dcterms:modified>
</cp:coreProperties>
</file>